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240" cy="119244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>
            <p:extLst>
              <p:ext uri="{D42A27DB-BD31-4B8C-83A1-F6EECF244321}">
                <p14:modId xmlns:p14="http://schemas.microsoft.com/office/powerpoint/2010/main" val="3890279122"/>
              </p:ext>
            </p:extLst>
          </p:nvPr>
        </p:nvGraphicFramePr>
        <p:xfrm>
          <a:off x="241200" y="1798200"/>
          <a:ext cx="8958240" cy="119244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altLang="zh-TW" sz="1600" b="0" strike="noStrike" spc="-1" dirty="0" err="1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altLang="zh-TW" sz="1600" b="0" strike="noStrike" spc="-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</a:t>
                      </a:r>
                      <a:r>
                        <a:rPr lang="en-US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圖片 949"/>
          <p:cNvPicPr/>
          <p:nvPr/>
        </p:nvPicPr>
        <p:blipFill>
          <a:blip r:embed="rId2"/>
          <a:stretch/>
        </p:blipFill>
        <p:spPr>
          <a:xfrm>
            <a:off x="0" y="992160"/>
            <a:ext cx="10080360" cy="487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0"/>
            <a:ext cx="9248040" cy="53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Production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：控管第三方套件來源，與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Non-OCP Jar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各一部，分別儲存個環境的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 Image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915987"/>
            <a:ext cx="9359324" cy="528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15637" y="905165"/>
            <a:ext cx="9310254" cy="5153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 smtClean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為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流水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或唯一值</a:t>
            </a:r>
            <a:endParaRPr lang="en-US" altLang="zh-TW" sz="2400" b="0" strike="noStrike" spc="-1" dirty="0" smtClean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以避免覆蓋前一版本的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000" dirty="0" err="1" smtClean="0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000" dirty="0" err="1" smtClean="0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 smtClean="0">
                <a:ea typeface="IBM Plex Sans" charset="0"/>
                <a:cs typeface="IBM Plex Sans" charset="0"/>
              </a:rPr>
              <a:t>使用流水號或唯一值</a:t>
            </a:r>
            <a:endParaRPr kumimoji="1" lang="en-US" altLang="zh-TW" sz="2000" dirty="0" smtClean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smtClean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000" dirty="0" smtClean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000" dirty="0" smtClean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27876</TotalTime>
  <Words>2814</Words>
  <Application>Microsoft Office PowerPoint</Application>
  <PresentationFormat>自訂</PresentationFormat>
  <Paragraphs>589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DejaVu Sans</vt:lpstr>
      <vt:lpstr>Fira Sans</vt:lpstr>
      <vt:lpstr>Microsoft JhengHei Light</vt:lpstr>
      <vt:lpstr>OpenSymbol</vt:lpstr>
      <vt:lpstr>微軟正黑體</vt:lpstr>
      <vt:lpstr>標楷體</vt:lpstr>
      <vt:lpstr>Arial</vt:lpstr>
      <vt:lpstr>IBM Plex Sans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724</cp:revision>
  <cp:lastPrinted>2021-10-04T02:16:34Z</cp:lastPrinted>
  <dcterms:created xsi:type="dcterms:W3CDTF">2020-09-24T07:39:29Z</dcterms:created>
  <dcterms:modified xsi:type="dcterms:W3CDTF">2025-04-18T06:11:02Z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